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74" r:id="rId2"/>
    <p:sldId id="267" r:id="rId3"/>
    <p:sldId id="279" r:id="rId4"/>
    <p:sldId id="268" r:id="rId5"/>
    <p:sldId id="264" r:id="rId6"/>
    <p:sldId id="269" r:id="rId7"/>
    <p:sldId id="256" r:id="rId8"/>
    <p:sldId id="263" r:id="rId9"/>
    <p:sldId id="276" r:id="rId10"/>
    <p:sldId id="283" r:id="rId11"/>
    <p:sldId id="282" r:id="rId12"/>
    <p:sldId id="258" r:id="rId13"/>
    <p:sldId id="260" r:id="rId14"/>
    <p:sldId id="259" r:id="rId15"/>
    <p:sldId id="270" r:id="rId16"/>
    <p:sldId id="271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BDD89-A4B5-4108-8653-33B23BCD140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59FFF-F5DA-41A4-8553-7C775BB6F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096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7AE9-9A81-4CE0-8DF8-A2CE518FEC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8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50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010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537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46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530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37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174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544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711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9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05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91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3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পার্সোনাল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এরিয়া নেটওয়ার্ক</a:t>
            </a:r>
          </a:p>
          <a:p>
            <a:pPr algn="just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স্থানিক এরিয়া নেটওয়ার্ক</a:t>
            </a:r>
          </a:p>
          <a:p>
            <a:pPr algn="just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মেট্রোপলিটন এরিয়া নেটওয়ার্ক</a:t>
            </a:r>
          </a:p>
          <a:p>
            <a:pPr algn="just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দূর-যোগাযোগ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</a:p>
          <a:p>
            <a:pPr algn="just"/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পার্সোনাল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এরিয়া নেটওয়ার্ক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2362200"/>
            <a:ext cx="30480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0" y="2866159"/>
            <a:ext cx="2657475" cy="1714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2743200" y="3657600"/>
            <a:ext cx="1676400" cy="1143000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57800" y="3581400"/>
            <a:ext cx="838200" cy="914400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3124200"/>
            <a:ext cx="533400" cy="1600200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8" y="4384964"/>
            <a:ext cx="3535363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DOEL\Desktop\S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5" y="140970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7273" y="417778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2346" y="1676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607" y="443939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6334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7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1066800"/>
          </a:xfr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স্থানিক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এরিয়া নেটওয়ার্ক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247774" cy="914400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1247774" cy="91440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48200"/>
            <a:ext cx="1247774" cy="914400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4" y="3124200"/>
            <a:ext cx="1247774" cy="91440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81200"/>
            <a:ext cx="1247774" cy="914400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00600"/>
            <a:ext cx="1247774" cy="91440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838200" y="1981200"/>
            <a:ext cx="304800" cy="2286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143000" y="1752600"/>
            <a:ext cx="6429374" cy="3151909"/>
            <a:chOff x="1143000" y="1752600"/>
            <a:chExt cx="6429374" cy="315190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43000" y="2209800"/>
              <a:ext cx="4067174" cy="1143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210174" y="2095500"/>
              <a:ext cx="2362200" cy="1257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800600" y="1752600"/>
              <a:ext cx="2771774" cy="34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447800" y="1752600"/>
              <a:ext cx="3352800" cy="228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47800" y="4038600"/>
              <a:ext cx="5805487" cy="8659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962400" y="4724400"/>
              <a:ext cx="3290887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1143000" y="2209800"/>
              <a:ext cx="2819400" cy="2514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0"/>
            <a:ext cx="1247774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7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7.40741E-7 C 0.02934 0.00393 0.05903 0.00439 0.08785 0.01412 C 0.1033 0.01921 0.11788 0.02754 0.13333 0.03217 C 0.13437 0.03356 0.13507 0.03541 0.13628 0.03634 C 0.13767 0.0375 0.13958 0.0368 0.1408 0.03819 C 0.14219 0.03981 0.14253 0.04259 0.14392 0.04444 C 0.14809 0.05 0.15174 0.04907 0.15746 0.05046 C 0.16979 0.06088 0.18316 0.06643 0.19687 0.07268 C 0.20608 0.08426 0.21823 0.08773 0.23021 0.09074 C 0.23924 0.09907 0.25017 0.10069 0.26059 0.10486 C 0.2651 0.10671 0.26944 0.10995 0.27413 0.11111 C 0.27969 0.1125 0.28542 0.11319 0.2908 0.11504 C 0.29479 0.11643 0.30295 0.11921 0.30295 0.11921 C 0.31788 0.13217 0.34496 0.1368 0.36215 0.13935 C 0.37118 0.14351 0.38038 0.14583 0.38941 0.1493 C 0.39878 0.15277 0.3993 0.15532 0.41059 0.1574 C 0.41892 0.16134 0.42778 0.16064 0.43628 0.16365 C 0.4434 0.1662 0.44774 0.1706 0.45451 0.17361 C 0.4599 0.17106 0.4651 0.16828 0.46962 0.16365 C 0.47309 0.15995 0.47274 0.15787 0.47708 0.15555 C 0.48403 0.15208 0.48733 0.15509 0.49392 0.1493 C 0.50434 0.14027 0.49948 0.14305 0.50746 0.13935 C 0.51528 0.12893 0.52621 0.12847 0.53611 0.12314 C 0.53993 0.11851 0.54496 0.11597 0.54844 0.11111 C 0.55278 0.10486 0.55729 0.10023 0.56198 0.0949 C 0.56962 0.08703 0.57517 0.07708 0.58472 0.07268 C 0.58837 0.06759 0.59184 0.06689 0.59687 0.06458 C 0.60434 0.05463 0.60868 0.0537 0.61805 0.05046 C 0.62118 0.0493 0.62448 0.04861 0.62726 0.04629 C 0.62882 0.0449 0.63003 0.04328 0.63177 0.04236 C 0.63854 0.03912 0.64635 0.03865 0.65295 0.03426 C 0.65851 0.03055 0.66302 0.02152 0.66805 0.01805 C 0.67101 0.0162 0.67726 0.01412 0.67726 0.01412 C 0.68403 0.00463 0.67535 0.01527 0.68628 0.0081 C 0.69305 0.0037 0.69635 -0.00324 0.70295 -0.00625 C 0.69062 -0.01135 0.67778 -0.02037 0.6651 -0.02223 C 0.65746 -0.02338 0.65 -0.02361 0.64236 -0.02431 C 0.61597 -0.03334 0.59132 -0.03311 0.56354 -0.03449 C 0.55208 -0.03912 0.54028 -0.04329 0.52882 -0.04861 C 0.52448 -0.0507 0.51962 -0.05047 0.5151 -0.0507 C 0.49844 -0.05162 0.48177 -0.05186 0.4651 -0.05255 C 0.4566 -0.0544 0.44878 -0.05718 0.4408 -0.06065 C 0.43038 -0.07014 0.41753 -0.06644 0.40608 -0.06482 C 0.39358 -0.05926 0.40955 -0.0669 0.39687 -0.05857 C 0.39028 -0.05417 0.39201 -0.05996 0.38333 -0.05255 C 0.37639 -0.04653 0.3684 -0.04422 0.36059 -0.04051 C 0.3566 -0.03519 0.35243 -0.02963 0.34844 -0.02431 C 0.34028 -0.01343 0.35035 -0.02269 0.34236 -0.01412 C 0.33871 -0.01019 0.3375 -0.01088 0.33472 -0.00625 C 0.33055 0.00069 0.32639 0.00833 0.32118 0.01412 C 0.31319 0.02268 0.30174 0.02592 0.29236 0.03032 C 0.28819 0.03217 0.28785 0.03518 0.28472 0.03819 C 0.27917 0.04351 0.27153 0.05347 0.2651 0.05648 C 0.25746 0.07222 0.26736 0.05463 0.25746 0.06458 C 0.24375 0.07824 0.25573 0.07245 0.24549 0.07662 C 0.24184 0.08148 0.23333 0.08889 0.23333 0.08889 C 0.22951 0.09629 0.22639 0.0956 0.22118 0.10092 C 0.21701 0.10509 0.21319 0.11134 0.20885 0.11504 C 0.20503 0.11875 0.19861 0.12106 0.19392 0.12314 C 0.18958 0.12847 0.18368 0.13217 0.17882 0.13726 C 0.16979 0.14676 0.16111 0.15856 0.15 0.16365 C 0.14392 0.17129 0.15017 0.16435 0.14236 0.16967 C 0.13733 0.17291 0.13559 0.17731 0.13021 0.17963 C 0.12587 0.18564 0.12257 0.1912 0.11667 0.19375 C 0.11285 0.19884 0.10868 0.19953 0.10451 0.20393 C 0.09792 0.21088 0.09132 0.21643 0.08333 0.22014 C 0.07899 0.22569 0.07257 0.23402 0.06805 0.23819 C 0.0651 0.24097 0.06146 0.24282 0.05903 0.24629 C 0.05555 0.25115 0.0526 0.25486 0.04844 0.25856 C 0.0474 0.26134 0.04462 0.26389 0.04549 0.26666 C 0.04618 0.26921 0.04948 0.26805 0.05139 0.26851 C 0.05503 0.26944 0.05851 0.2699 0.06215 0.2706 C 0.07951 0.28611 0.09149 0.29097 0.11215 0.2949 C 0.12118 0.30277 0.14913 0.3037 0.16059 0.30486 C 0.18819 0.3125 0.21736 0.3125 0.24549 0.31504 C 0.25746 0.31782 0.26962 0.32407 0.28177 0.32523 C 0.29236 0.32615 0.30295 0.32639 0.31354 0.32708 C 0.33385 0.33055 0.35365 0.33611 0.37413 0.33935 C 0.38246 0.34305 0.39115 0.34305 0.4 0.34537 C 0.41736 0.35023 0.43507 0.35486 0.45295 0.3574 C 0.46337 0.36226 0.47361 0.36365 0.48472 0.36551 C 0.51094 0.37014 0.53715 0.37453 0.56354 0.37777 C 0.57309 0.38171 0.58524 0.38726 0.59549 0.38773 C 0.62118 0.38889 0.69844 0.38981 0.67274 0.38981 C 0.6434 0.38981 0.61406 0.38842 0.58472 0.38773 C 0.57049 0.38588 0.55746 0.38564 0.54392 0.39189 C 0.48871 0.38958 0.4342 0.38171 0.37882 0.37963 C 0.37135 0.37731 0.36458 0.37361 0.35746 0.37152 C 0.34358 0.36736 0.32917 0.36643 0.3151 0.36365 C 0.31458 0.36088 0.3151 0.3574 0.31354 0.35555 C 0.31163 0.35347 0.30851 0.35463 0.30608 0.35347 C 0.30399 0.35254 0.30174 0.35115 0.3 0.3493 C 0.29201 0.3412 0.28715 0.32916 0.27726 0.32523 C 0.27153 0.31759 0.2684 0.30625 0.26059 0.30301 C 0.25729 0.29027 0.25087 0.29004 0.24392 0.28078 C 0.23785 0.27268 0.23507 0.26828 0.22726 0.26458 C 0.22344 0.25949 0.2191 0.25578 0.2151 0.25046 C 0.21215 0.23958 0.20434 0.2331 0.19687 0.22824 C 0.18993 0.21828 0.18125 0.21134 0.17413 0.20185 C 0.17153 0.19074 0.16719 0.18657 0.16059 0.17777 C 0.15955 0.17639 0.15746 0.17361 0.15746 0.17361 C 0.1526 0.16018 0.15035 0.1618 0.1408 0.15555 C 0.13403 0.14583 0.14219 0.15625 0.13333 0.1493 C 0.12812 0.14514 0.12274 0.13842 0.11805 0.13333 C 0.11354 0.12847 0.11007 0.12083 0.10608 0.11504 C 0.10555 0.11296 0.10555 0.11064 0.10451 0.10902 C 0.10104 0.10301 0.09549 0.0993 0.09236 0.09282 C 0.09097 0.08981 0.08871 0.08449 0.08628 0.08264 C 0.0849 0.08148 0.08333 0.08148 0.08177 0.08078 C 0.07726 0.07453 0.07066 0.07268 0.0651 0.06851 C 0.06198 0.0662 0.05903 0.06319 0.05608 0.06041 C 0.04844 0.0537 0.04358 0.04166 0.03628 0.03426 C 0.03142 0.02939 0.0276 0.02291 0.02274 0.01805 C 0.01979 0.01504 0.01354 0.00995 0.01354 0.00995 C 0.01024 0.00324 0.01059 0.00625 0.01059 0.00185 L 0.00608 0.01203 L 0.01059 -7.40741E-7 L 0.00451 0.01203 " pathEditMode="relative" ptsTypes="ffffffffffffffffffffffffffffffffffffffffffffffffffffffffffffffffffffffffffffffffffffffffffffffffffffffffffffffffff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মেট্রোপলিটন এরিয়া নেটওয়ার্ক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105400"/>
          </a:xfrm>
        </p:spPr>
      </p:pic>
      <p:sp>
        <p:nvSpPr>
          <p:cNvPr id="20" name="Rounded Rectangle 19"/>
          <p:cNvSpPr/>
          <p:nvPr/>
        </p:nvSpPr>
        <p:spPr>
          <a:xfrm flipH="1">
            <a:off x="5592166" y="2929139"/>
            <a:ext cx="233669" cy="1504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676400" y="1752600"/>
            <a:ext cx="6671468" cy="3926917"/>
            <a:chOff x="1676400" y="1752600"/>
            <a:chExt cx="6671468" cy="392691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543300" y="4688917"/>
              <a:ext cx="0" cy="990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5926534" y="2989541"/>
              <a:ext cx="1219200" cy="6325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038600" y="3305828"/>
              <a:ext cx="3107134" cy="3162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38600" y="3305828"/>
              <a:ext cx="4173934" cy="12830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209800" y="1752600"/>
              <a:ext cx="6002734" cy="28362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09800" y="1752600"/>
              <a:ext cx="26670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876800" y="2057400"/>
              <a:ext cx="0" cy="29532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7" idx="0"/>
            </p:cNvCxnSpPr>
            <p:nvPr/>
          </p:nvCxnSpPr>
          <p:spPr>
            <a:xfrm flipH="1">
              <a:off x="1676400" y="4983749"/>
              <a:ext cx="3107134" cy="421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676400" y="4688916"/>
              <a:ext cx="1866900" cy="7165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43300" y="3079596"/>
              <a:ext cx="4804568" cy="2599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281068" y="3079596"/>
              <a:ext cx="1066800" cy="18201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5945584" y="2989541"/>
              <a:ext cx="1335484" cy="19102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13" y="1694141"/>
            <a:ext cx="575468" cy="42171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63458"/>
            <a:ext cx="575468" cy="421717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78683"/>
            <a:ext cx="575468" cy="421717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11258"/>
            <a:ext cx="575468" cy="421717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989541"/>
            <a:ext cx="575468" cy="421717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78058"/>
            <a:ext cx="575468" cy="421717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772891"/>
            <a:ext cx="575468" cy="421717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983749"/>
            <a:ext cx="575468" cy="421717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41" y="5630178"/>
            <a:ext cx="575468" cy="421717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14" y="4588894"/>
            <a:ext cx="575468" cy="42171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57800"/>
            <a:ext cx="575468" cy="421717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575468" cy="421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61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01 -0.00301 L 0.15642 0.08588 L -0.17847 0.03935 L 0.27465 0.22708 L -0.39063 -0.18889 L -0.09063 -0.14653 L -0.09358 0.28981 L -0.44514 0.34838 L -0.23906 0.23935 L -0.24201 0.38264 L 0.28976 -0.00116 L 0.16858 0.26967 L 0.01701 -0.00301 Z " pathEditMode="relative" ptsTypes="AAAAAAAAAAAAA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দূর-যোগাযোগ নেটওয়ার্ক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6040"/>
            <a:ext cx="8269924" cy="4525963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21959"/>
            <a:ext cx="782638" cy="57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1368064" y="2357971"/>
            <a:ext cx="152400" cy="2327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676400" y="2057400"/>
            <a:ext cx="6553200" cy="2362200"/>
            <a:chOff x="1676400" y="2057400"/>
            <a:chExt cx="6553200" cy="2362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76400" y="2536756"/>
              <a:ext cx="3581400" cy="13494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257800" y="2187591"/>
              <a:ext cx="1676400" cy="169860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657600" y="2057400"/>
              <a:ext cx="3276600" cy="13019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57600" y="2122495"/>
              <a:ext cx="4572000" cy="22971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276600" y="4317014"/>
              <a:ext cx="4953000" cy="1025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8" idx="3"/>
            </p:cNvCxnSpPr>
            <p:nvPr/>
          </p:nvCxnSpPr>
          <p:spPr>
            <a:xfrm flipH="1" flipV="1">
              <a:off x="1773238" y="2608727"/>
              <a:ext cx="1503362" cy="17082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5" y="1676400"/>
            <a:ext cx="1395126" cy="1022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75" y="1828800"/>
            <a:ext cx="1614488" cy="118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56" y="4030246"/>
            <a:ext cx="1429326" cy="1047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87" y="3462870"/>
            <a:ext cx="1548464" cy="113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56" y="4030246"/>
            <a:ext cx="1429326" cy="1047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15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32 0.00092 L 0.42083 0.20301 L 0.6026 -0.04352 L 0.22829 -0.06366 L 0.74809 0.28773 L 0.19357 0.26967 L 0.01632 0.00092 Z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>
            <a:noAutofit/>
          </a:bodyPr>
          <a:lstStyle/>
          <a:p>
            <a:pPr algn="just"/>
            <a:r>
              <a:rPr lang="bn-BD" sz="5400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নেটওয়ার্ক কী?</a:t>
            </a:r>
          </a:p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কম্পিউটার নেটওয়ার্ক স্থাপনের জন্য প্রয়োজনীয় যন্ত্রপাতির নাম বল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0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দূর-যোগাযোগ নেটওয়ার্কের একটি চিত্র  অংকন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তথ্য আদান প্রদানের জন্য চারটি মাধ্যমের নাম লেখ।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4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3855"/>
            <a:ext cx="9178636" cy="68441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numCol="1">
            <a:prstTxWarp prst="textCanDown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9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458200" cy="1470025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8305800" cy="41910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আবু তাহের</a:t>
            </a: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শিক্ষা)</a:t>
            </a: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ভাতুড়িয়া কলেজ, যশোর।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মোবাইলঃ০১৭২৯৬৮২৭৫৬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ই-মেইলঃabu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taher@gmail.com</a:t>
            </a:r>
          </a:p>
          <a:p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4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" y="0"/>
            <a:ext cx="916066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147002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686800" cy="44196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কম্পিউটার শিক্ষা</a:t>
            </a:r>
          </a:p>
          <a:p>
            <a:pPr algn="l">
              <a:lnSpc>
                <a:spcPct val="150000"/>
              </a:lnSpc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দ্বাদশ </a:t>
            </a:r>
          </a:p>
          <a:p>
            <a:pPr algn="l">
              <a:lnSpc>
                <a:spcPct val="150000"/>
              </a:lnSpc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চতুর্থ</a:t>
            </a:r>
          </a:p>
          <a:p>
            <a:pPr algn="l">
              <a:lnSpc>
                <a:spcPct val="150000"/>
              </a:lnSpc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কম্পিউটার নেটওয়ার্ক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5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924800" cy="4876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নেটওয়ার্কের সংজ্ঞা বলতে পারবে।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নেটওয়ার্কের প্রয়োজনীয় যন্ত্রপাতি সমূহ উল্লেখ করতে পারবে।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প্রকার তা লিখতে পারবে।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নেটওয়ার্কের প্রকারভেদ সম্পর্কে বর্ণনা করতে পারবে।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5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3914775" cy="4953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05794" y="3469913"/>
            <a:ext cx="152400" cy="1666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333897" y="1995056"/>
            <a:ext cx="2286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877888" y="5629795"/>
            <a:ext cx="380206" cy="1752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953000" y="5753100"/>
            <a:ext cx="2286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Document 23">
            <a:hlinkClick r:id="" action="ppaction://noaction" highlightClick="1"/>
          </p:cNvPr>
          <p:cNvSpPr/>
          <p:nvPr/>
        </p:nvSpPr>
        <p:spPr>
          <a:xfrm>
            <a:off x="1181894" y="5541212"/>
            <a:ext cx="304006" cy="352425"/>
          </a:xfrm>
          <a:prstGeom prst="actionButton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80756"/>
            <a:ext cx="1143794" cy="838200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7" y="5210695"/>
            <a:ext cx="1143794" cy="8382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03" y="5474537"/>
            <a:ext cx="1143794" cy="8382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217501"/>
            <a:ext cx="1143794" cy="838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4" y="1676401"/>
            <a:ext cx="1143794" cy="838200"/>
          </a:xfrm>
        </p:spPr>
      </p:pic>
    </p:spTree>
    <p:extLst>
      <p:ext uri="{BB962C8B-B14F-4D97-AF65-F5344CB8AC3E}">
        <p14:creationId xmlns="" xmlns:p14="http://schemas.microsoft.com/office/powerpoint/2010/main" val="40711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39167 0.5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7037E-6 L 0.22864 -0.18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3.33333E-6 L -0.11979 -0.51111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108 0.00718 L 0.27031 -0.50602 L 0.40833 0.02732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2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10" y="152400"/>
            <a:ext cx="8915400" cy="6553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8800" dirty="0"/>
          </a:p>
        </p:txBody>
      </p:sp>
    </p:spTree>
    <p:extLst>
      <p:ext uri="{BB962C8B-B14F-4D97-AF65-F5344CB8AC3E}">
        <p14:creationId xmlns="" xmlns:p14="http://schemas.microsoft.com/office/powerpoint/2010/main" val="39144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1905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1" u="sng" dirty="0" smtClean="0"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কম্পিউটার নেটওয়ার্ক বলতে 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বোঝায় দুই বা ততোধিক 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কম্পিউটারের মধ্যে 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সংযোগ 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ব্যবস্থা।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248400" cy="3397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1" y="4572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 (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11998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3000" y="1682411"/>
            <a:ext cx="2054995" cy="1898989"/>
            <a:chOff x="390525" y="0"/>
            <a:chExt cx="2495550" cy="26425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0"/>
              <a:ext cx="2495550" cy="1828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3400" y="1828799"/>
              <a:ext cx="2209800" cy="81374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কম্পিউটার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9268" y="3481760"/>
            <a:ext cx="1910959" cy="2174234"/>
            <a:chOff x="6248400" y="2293441"/>
            <a:chExt cx="2320636" cy="30255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293441"/>
              <a:ext cx="1905000" cy="1905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48400" y="4419600"/>
              <a:ext cx="2320636" cy="89940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সফটওয়্যার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3563" y="1624319"/>
            <a:ext cx="2829361" cy="1686751"/>
            <a:chOff x="5479472" y="76200"/>
            <a:chExt cx="3435927" cy="23472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76200"/>
              <a:ext cx="1943100" cy="14068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79472" y="1524001"/>
              <a:ext cx="3435927" cy="89940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নেটওয়ার্কিং কার্ড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23376" y="3540881"/>
            <a:ext cx="3300169" cy="1351400"/>
            <a:chOff x="183332" y="2743200"/>
            <a:chExt cx="4007668" cy="18805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743200"/>
              <a:ext cx="2652664" cy="10983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3332" y="3810000"/>
              <a:ext cx="4007668" cy="81374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মাধ্যম(অপটিক ফাইবার)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97904" y="4997156"/>
            <a:ext cx="1809807" cy="1725638"/>
            <a:chOff x="1660260" y="4670286"/>
            <a:chExt cx="2209800" cy="2401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092" y="4670286"/>
              <a:ext cx="1943966" cy="1731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60260" y="6172200"/>
              <a:ext cx="2209800" cy="89940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রাউটার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নেটওয়ার্কের জন্য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8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0175"/>
            <a:ext cx="8686800" cy="5965825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ভৌগোলিক অবস্থানের উপর নির্ভর করে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নেটওয়ার্ককে কত ভাগে ভাগ করা যায়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5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165</Words>
  <Application>Microsoft Office PowerPoint</Application>
  <PresentationFormat>On-screen Show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শিক্ষক পরিচিতি</vt:lpstr>
      <vt:lpstr>পাঠ পরিচিতি</vt:lpstr>
      <vt:lpstr>শিখনফল</vt:lpstr>
      <vt:lpstr>Slide 5</vt:lpstr>
      <vt:lpstr>নেটওয়ার্ক</vt:lpstr>
      <vt:lpstr>কম্পিউটার নেটওয়ার্কঃ কম্পিউটার নেটওয়ার্ক বলতে বোঝায় দুই বা ততোধিক কম্পিউটারের মধ্যে সংযোগ ব্যবস্থা।</vt:lpstr>
      <vt:lpstr>Slide 8</vt:lpstr>
      <vt:lpstr>ভৌগোলিক অবস্থানের উপর নির্ভর করে কম্পিউটার নেটওয়ার্ককে কত ভাগে ভাগ করা যায়? দলীয় কাজ</vt:lpstr>
      <vt:lpstr>Slide 10</vt:lpstr>
      <vt:lpstr> পার্সোনাল এরিয়া নেটওয়ার্ক </vt:lpstr>
      <vt:lpstr>স্থানিক এরিয়া নেটওয়ার্ক</vt:lpstr>
      <vt:lpstr>মেট্রোপলিটন এরিয়া নেটওয়ার্ক</vt:lpstr>
      <vt:lpstr>দূর-যোগাযোগ নেটওয়ার্ক</vt:lpstr>
      <vt:lpstr>মূল্যায়ন</vt:lpstr>
      <vt:lpstr>বাড়ির কাজ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92</cp:revision>
  <dcterms:created xsi:type="dcterms:W3CDTF">2006-08-16T00:00:00Z</dcterms:created>
  <dcterms:modified xsi:type="dcterms:W3CDTF">2013-05-24T13:26:13Z</dcterms:modified>
</cp:coreProperties>
</file>